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0" r:id="rId3"/>
    <p:sldId id="367" r:id="rId4"/>
    <p:sldId id="364" r:id="rId5"/>
    <p:sldId id="327" r:id="rId6"/>
    <p:sldId id="368" r:id="rId7"/>
    <p:sldId id="369" r:id="rId8"/>
    <p:sldId id="370" r:id="rId9"/>
    <p:sldId id="371" r:id="rId10"/>
    <p:sldId id="372" r:id="rId11"/>
    <p:sldId id="374" r:id="rId12"/>
    <p:sldId id="376" r:id="rId13"/>
    <p:sldId id="377" r:id="rId14"/>
    <p:sldId id="378" r:id="rId15"/>
    <p:sldId id="350" r:id="rId16"/>
    <p:sldId id="293" r:id="rId17"/>
    <p:sldId id="379" r:id="rId18"/>
    <p:sldId id="380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FFBF"/>
    <a:srgbClr val="6BFF6B"/>
    <a:srgbClr val="006600"/>
    <a:srgbClr val="D9FFD9"/>
    <a:srgbClr val="CCFF99"/>
    <a:srgbClr val="DDDDDD"/>
    <a:srgbClr val="BAE8D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BF8DB-7224-4CEB-9A6B-987F5E2FD2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A85FE-10A2-4668-8BDB-905355594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12661-5192-4BB7-AF1F-20C73F235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52C29-70B8-4C9D-B364-4DFF4DF306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68F67-8211-4A0C-A6BC-D6EF19106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61AC9-7AC1-445D-ADF1-E7A15B7B0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E068-6993-4CA6-A006-33411373EF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D7E80-47C0-44D6-B054-4C0F1891F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DD0DA-6CFD-4267-8620-E3B1C43977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11323-3694-42E7-A8E0-432AC97F6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C0260-866D-40FB-85BF-B1FEDFE12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B5EAF-705E-43E0-AF66-9D5716EB4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78585-D50B-4239-9C5A-FF6E7F9CB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BAED0-EABE-450A-BE02-ABF33C697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9C8FA66-7CA0-4C24-8DC5-C5F4D97DC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86;&#1080;%20&#1076;&#1086;&#1082;&#1091;&#1084;&#1077;&#1085;&#1090;&#1099;\&#1052;&#1086;&#1083;&#1095;&#1072;&#1085;&#1086;&#1074;&#1072;\&#1052;&#1086;&#1083;&#1095;&#1072;&#1085;&#1086;&#1074;&#1072;,%20&#1062;&#1077;&#1085;&#1090;&#1088;%20&#1055;&#1086;&#1080;&#1089;&#1082;,%20&#1057;&#1082;&#1072;&#1079;&#1082;&#1072;%20&#1085;&#1072;%20&#1091;&#1088;&#1086;&#1082;&#1077;%202009\detskie-esli_s_drugom_vishel_v_put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5127" y="175490"/>
            <a:ext cx="7897091" cy="1306945"/>
          </a:xfrm>
        </p:spPr>
        <p:txBody>
          <a:bodyPr/>
          <a:lstStyle/>
          <a:p>
            <a:pPr marL="800100" marR="421640" indent="-228600">
              <a:spcAft>
                <a:spcPts val="0"/>
              </a:spcAft>
              <a:tabLst>
                <a:tab pos="5829300" algn="l"/>
                <a:tab pos="59436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Monotype Corsiva"/>
                <a:ea typeface="Times New Roman"/>
              </a:rPr>
              <a:t>МБДОУ «Красносельский детский сад «</a:t>
            </a:r>
            <a:r>
              <a:rPr lang="ru-RU" b="1" dirty="0" err="1" smtClean="0">
                <a:solidFill>
                  <a:srgbClr val="FF0000"/>
                </a:solidFill>
                <a:latin typeface="Monotype Corsiva"/>
                <a:ea typeface="Times New Roman"/>
              </a:rPr>
              <a:t>Рябинушка</a:t>
            </a:r>
            <a:r>
              <a:rPr lang="ru-RU" b="1" dirty="0" smtClean="0">
                <a:solidFill>
                  <a:srgbClr val="FF0000"/>
                </a:solidFill>
                <a:latin typeface="Monotype Corsiva"/>
                <a:ea typeface="Times New Roman"/>
              </a:rPr>
              <a:t>»</a:t>
            </a:r>
            <a:br>
              <a:rPr lang="ru-RU" b="1" dirty="0" smtClean="0">
                <a:solidFill>
                  <a:srgbClr val="FF0000"/>
                </a:solidFill>
                <a:latin typeface="Monotype Corsiva"/>
                <a:ea typeface="Times New Roman"/>
              </a:rPr>
            </a:br>
            <a:endParaRPr lang="ru-RU" sz="2400" b="1" dirty="0" smtClean="0"/>
          </a:p>
        </p:txBody>
      </p:sp>
      <p:sp>
        <p:nvSpPr>
          <p:cNvPr id="2051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1939637"/>
            <a:ext cx="7375236" cy="969818"/>
          </a:xfrm>
        </p:spPr>
        <p:txBody>
          <a:bodyPr/>
          <a:lstStyle/>
          <a:p>
            <a:pPr lvl="0" eaLnBrk="1" hangingPunct="1">
              <a:spcBef>
                <a:spcPct val="0"/>
              </a:spcBef>
            </a:pPr>
            <a:r>
              <a:rPr lang="tt-RU" b="1" kern="1200" dirty="0">
                <a:solidFill>
                  <a:srgbClr val="FFFF00"/>
                </a:solidFill>
                <a:latin typeface="Arial" charset="0"/>
                <a:cs typeface="Arial" charset="0"/>
              </a:rPr>
              <a:t>«Система работы детского сада </a:t>
            </a:r>
            <a:r>
              <a:rPr lang="ru-RU" b="1" kern="1200" dirty="0">
                <a:solidFill>
                  <a:srgbClr val="FFFF00"/>
                </a:solidFill>
                <a:latin typeface="Arial" charset="0"/>
                <a:cs typeface="Arial" charset="0"/>
              </a:rPr>
              <a:t>по профилактике детского дорожно-транспортного травматизма»</a:t>
            </a:r>
            <a:endParaRPr lang="ru-RU" kern="12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endParaRPr lang="ru-RU" sz="4400" b="1" i="1" dirty="0">
              <a:solidFill>
                <a:srgbClr val="FFFF00"/>
              </a:solidFill>
              <a:latin typeface="Monotype Corsiva"/>
              <a:cs typeface="Times New Roman"/>
            </a:endParaRPr>
          </a:p>
          <a:p>
            <a:endParaRPr lang="ru-RU" sz="4400" b="1" i="1" dirty="0" smtClean="0">
              <a:solidFill>
                <a:srgbClr val="FFFF00"/>
              </a:solidFill>
            </a:endParaRPr>
          </a:p>
          <a:p>
            <a:endParaRPr lang="ru-RU" sz="4400" b="1" i="1" dirty="0">
              <a:solidFill>
                <a:srgbClr val="FFFF00"/>
              </a:solidFill>
            </a:endParaRPr>
          </a:p>
          <a:p>
            <a:endParaRPr lang="ru-RU" sz="4400" b="1" i="1" dirty="0" smtClean="0">
              <a:solidFill>
                <a:srgbClr val="FFFF00"/>
              </a:solidFill>
            </a:endParaRPr>
          </a:p>
        </p:txBody>
      </p:sp>
      <p:pic>
        <p:nvPicPr>
          <p:cNvPr id="2052" name="Picture 0" descr="ad66e66fac6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200" y="1166813"/>
            <a:ext cx="16970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6" name="detskie-esli_s_drugom_vishel_v_put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63119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4"/>
          <p:cNvSpPr txBox="1">
            <a:spLocks/>
          </p:cNvSpPr>
          <p:nvPr/>
        </p:nvSpPr>
        <p:spPr bwMode="auto">
          <a:xfrm>
            <a:off x="1524000" y="5172362"/>
            <a:ext cx="6400800" cy="82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600" b="1" dirty="0" smtClean="0">
                <a:solidFill>
                  <a:srgbClr val="006600"/>
                </a:solidFill>
                <a:latin typeface="Monotype Corsiva"/>
                <a:cs typeface="+mj-cs"/>
              </a:rPr>
              <a:t>пос. ж/д. ст. Высокая Гора, </a:t>
            </a:r>
          </a:p>
          <a:p>
            <a:r>
              <a:rPr lang="ru-RU" sz="3600" b="1" dirty="0" smtClean="0">
                <a:solidFill>
                  <a:srgbClr val="006600"/>
                </a:solidFill>
                <a:latin typeface="Monotype Corsiva"/>
                <a:cs typeface="+mj-cs"/>
              </a:rPr>
              <a:t>2018 г.</a:t>
            </a:r>
            <a:endParaRPr lang="ru-RU" sz="3600" b="1" i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244" fill="hold"/>
                                        <p:tgtEl>
                                          <p:spTgt spid="706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5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193964"/>
            <a:ext cx="8229600" cy="5932199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/>
                <a:ea typeface="Times New Roman"/>
              </a:rPr>
              <a:t>Взаимосвязь педагогов, родителей, детей и социума</a:t>
            </a:r>
            <a:endParaRPr lang="ru-RU" dirty="0" smtClean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2" r="10240"/>
          <a:stretch/>
        </p:blipFill>
        <p:spPr bwMode="auto">
          <a:xfrm>
            <a:off x="3893126" y="762722"/>
            <a:ext cx="4946073" cy="31858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11" descr="C:\Users\user\Desktop\Новая папка\IMG-20180213-WA00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11195" r="33022" b="7213"/>
          <a:stretch/>
        </p:blipFill>
        <p:spPr bwMode="auto">
          <a:xfrm>
            <a:off x="277091" y="3313401"/>
            <a:ext cx="3449781" cy="34067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Рисунок 8" descr="E:\дети рисуют страну ева\IMG-20150612-WA00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r="11653" b="10527"/>
          <a:stretch/>
        </p:blipFill>
        <p:spPr bwMode="auto">
          <a:xfrm>
            <a:off x="167433" y="762722"/>
            <a:ext cx="3383332" cy="23290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FFFB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6"/>
          <p:cNvPicPr/>
          <p:nvPr/>
        </p:nvPicPr>
        <p:blipFill rotWithShape="1">
          <a:blip r:embed="rId5"/>
          <a:srcRect l="3232" t="5168" r="2232" b="24195"/>
          <a:stretch/>
        </p:blipFill>
        <p:spPr bwMode="auto">
          <a:xfrm>
            <a:off x="4087092" y="4114800"/>
            <a:ext cx="4929628" cy="26848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BFF6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129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193964"/>
            <a:ext cx="9144000" cy="5932199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Monotype Corsiva"/>
              </a:rPr>
              <a:t>МБДОУ «</a:t>
            </a:r>
            <a:r>
              <a:rPr lang="ru-RU" sz="2400" b="1" dirty="0" err="1" smtClean="0">
                <a:solidFill>
                  <a:srgbClr val="FF0000"/>
                </a:solidFill>
                <a:latin typeface="Monotype Corsiva"/>
              </a:rPr>
              <a:t>Рябинушка</a:t>
            </a:r>
            <a:r>
              <a:rPr lang="ru-RU" sz="2400" b="1" dirty="0" smtClean="0">
                <a:solidFill>
                  <a:srgbClr val="FF0000"/>
                </a:solidFill>
                <a:latin typeface="Monotype Corsiva"/>
              </a:rPr>
              <a:t>» – базовый детский сад по профилактике  ДДТТ</a:t>
            </a:r>
            <a:endParaRPr lang="ru-RU" sz="2400" dirty="0" smtClean="0"/>
          </a:p>
        </p:txBody>
      </p:sp>
      <p:pic>
        <p:nvPicPr>
          <p:cNvPr id="6" name="Рисунок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6" t="22078" r="14395" b="20454"/>
          <a:stretch/>
        </p:blipFill>
        <p:spPr bwMode="auto">
          <a:xfrm>
            <a:off x="4111912" y="702686"/>
            <a:ext cx="4893541" cy="29272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10" descr="C:\Users\рябинушка\Desktop\ПДД КОНКУРС\ФОТО  ПДД\DSC049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9" t="22045"/>
          <a:stretch/>
        </p:blipFill>
        <p:spPr bwMode="auto">
          <a:xfrm>
            <a:off x="134725" y="3776446"/>
            <a:ext cx="4446544" cy="2887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7527" y="3776446"/>
            <a:ext cx="4197927" cy="30319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0"/>
          <a:stretch/>
        </p:blipFill>
        <p:spPr bwMode="auto">
          <a:xfrm>
            <a:off x="134725" y="918105"/>
            <a:ext cx="3287348" cy="24963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106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pic>
        <p:nvPicPr>
          <p:cNvPr id="5" name="Рисунок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6" b="20825"/>
          <a:stretch>
            <a:fillRect/>
          </a:stretch>
        </p:blipFill>
        <p:spPr bwMode="auto">
          <a:xfrm>
            <a:off x="661025" y="96980"/>
            <a:ext cx="7675947" cy="3810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F:\фото по ПДД Т.Н\IMG-20171026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59382"/>
            <a:ext cx="3744191" cy="27986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089" y="4078088"/>
            <a:ext cx="4035402" cy="27612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705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35056" cy="3388880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8" t="6038" r="5722"/>
          <a:stretch/>
        </p:blipFill>
        <p:spPr>
          <a:xfrm>
            <a:off x="4451926" y="0"/>
            <a:ext cx="4692073" cy="3112655"/>
          </a:xfrm>
        </p:spPr>
      </p:pic>
      <p:pic>
        <p:nvPicPr>
          <p:cNvPr id="10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112655"/>
            <a:ext cx="4451927" cy="374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Объект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1927" y="3112655"/>
            <a:ext cx="4692073" cy="374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992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оказ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мод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«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Засветись»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7637"/>
            <a:ext cx="4530545" cy="30203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23"/>
          <a:stretch/>
        </p:blipFill>
        <p:spPr>
          <a:xfrm>
            <a:off x="0" y="979126"/>
            <a:ext cx="3665683" cy="2872437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1301" y="3851564"/>
            <a:ext cx="4675910" cy="311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218248" y="1475513"/>
            <a:ext cx="2840181" cy="191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Объект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3"/>
          <a:stretch/>
        </p:blipFill>
        <p:spPr bwMode="auto">
          <a:xfrm>
            <a:off x="5631871" y="1011385"/>
            <a:ext cx="3512129" cy="284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22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0848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Постановки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по профилактике детского дорожно-транспортного травматизма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98" y="1366864"/>
            <a:ext cx="3879165" cy="28172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34"/>
          <a:stretch>
            <a:fillRect/>
          </a:stretch>
        </p:blipFill>
        <p:spPr bwMode="auto">
          <a:xfrm>
            <a:off x="0" y="4350327"/>
            <a:ext cx="3685309" cy="25076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Рисунок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7" r="10329" b="7931"/>
          <a:stretch/>
        </p:blipFill>
        <p:spPr bwMode="auto">
          <a:xfrm>
            <a:off x="166255" y="1620982"/>
            <a:ext cx="3823853" cy="25630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4" b="19090"/>
          <a:stretch/>
        </p:blipFill>
        <p:spPr bwMode="auto">
          <a:xfrm>
            <a:off x="3851564" y="4184073"/>
            <a:ext cx="3809999" cy="2673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89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Театрализованные выступления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с участием театра «Клаксон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»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12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9" t="8265" b="24179"/>
          <a:stretch/>
        </p:blipFill>
        <p:spPr>
          <a:xfrm>
            <a:off x="1330037" y="1354413"/>
            <a:ext cx="6054436" cy="43878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766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Кулинарный конкурс среди родителей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" t="15606"/>
          <a:stretch/>
        </p:blipFill>
        <p:spPr>
          <a:xfrm>
            <a:off x="249382" y="1149927"/>
            <a:ext cx="3844636" cy="22722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1"/>
          <a:stretch/>
        </p:blipFill>
        <p:spPr>
          <a:xfrm>
            <a:off x="5569528" y="965200"/>
            <a:ext cx="3352800" cy="29556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0"/>
          <a:stretch/>
        </p:blipFill>
        <p:spPr bwMode="auto">
          <a:xfrm>
            <a:off x="138546" y="4211875"/>
            <a:ext cx="2947890" cy="24384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9442" y="4558108"/>
            <a:ext cx="3304558" cy="22030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Объект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4" r="7225"/>
          <a:stretch/>
        </p:blipFill>
        <p:spPr bwMode="auto">
          <a:xfrm>
            <a:off x="3218138" y="3574473"/>
            <a:ext cx="2489935" cy="21820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00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Повышение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квалификации педагогов по ПДД 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pic>
        <p:nvPicPr>
          <p:cNvPr id="5" name="Picture 2" descr="C:\Users\Елена\Desktop\IMG-20180409-WA00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1112590"/>
            <a:ext cx="3602182" cy="397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b="33040"/>
          <a:stretch/>
        </p:blipFill>
        <p:spPr bwMode="auto">
          <a:xfrm>
            <a:off x="5070764" y="1052944"/>
            <a:ext cx="3855719" cy="387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1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Семинар «С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правилами дорожного движения нужно дружить с детства!»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pic>
        <p:nvPicPr>
          <p:cNvPr id="5" name="Объект 4" descr="C:\Users\рябинушка\Desktop\фото детсада\IMG_20180209_101440_1.jpg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6939" t="17295" r="10207" b="15360"/>
          <a:stretch/>
        </p:blipFill>
        <p:spPr bwMode="auto">
          <a:xfrm>
            <a:off x="3186545" y="1233055"/>
            <a:ext cx="2770910" cy="3048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рябинушка\Desktop\фото детсада\IMG_20180209_101338.jpg"/>
          <p:cNvPicPr/>
          <p:nvPr/>
        </p:nvPicPr>
        <p:blipFill rotWithShape="1">
          <a:blip r:embed="rId3"/>
          <a:srcRect l="14805" t="18088" b="6680"/>
          <a:stretch/>
        </p:blipFill>
        <p:spPr bwMode="auto">
          <a:xfrm>
            <a:off x="290945" y="1149927"/>
            <a:ext cx="2479963" cy="29648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рябинушка\Desktop\фото детсада\IMG_20180209_113503.jpg"/>
          <p:cNvPicPr/>
          <p:nvPr/>
        </p:nvPicPr>
        <p:blipFill rotWithShape="1">
          <a:blip r:embed="rId4"/>
          <a:srcRect t="20995"/>
          <a:stretch/>
        </p:blipFill>
        <p:spPr bwMode="auto">
          <a:xfrm>
            <a:off x="0" y="4291664"/>
            <a:ext cx="3624696" cy="2566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4"/>
          <p:cNvPicPr>
            <a:picLocks noGrp="1"/>
          </p:cNvPicPr>
          <p:nvPr>
            <p:ph sz="half" idx="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9" t="2742" r="21269"/>
          <a:stretch/>
        </p:blipFill>
        <p:spPr bwMode="auto">
          <a:xfrm>
            <a:off x="3754581" y="4435590"/>
            <a:ext cx="2367498" cy="22784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Рисунок 1" descr="C:\Users\рябинушка\Desktop\Новая папка\IMG-20180213-WA003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16707" r="28674"/>
          <a:stretch/>
        </p:blipFill>
        <p:spPr bwMode="auto">
          <a:xfrm>
            <a:off x="6535585" y="3605865"/>
            <a:ext cx="2469869" cy="31241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Объект 4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9126" y="1149927"/>
            <a:ext cx="2826327" cy="2147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97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51164"/>
            <a:ext cx="8229600" cy="155170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Республиканский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семинар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«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Эффективные формы работы ДОО по обучению детей безопасному поведению на дорогах»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64" y="1399310"/>
            <a:ext cx="3408218" cy="22375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Объект 4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892" y="1333465"/>
            <a:ext cx="4752108" cy="27397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Объект 4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3445" y="4211782"/>
            <a:ext cx="3710446" cy="25492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Объект 4"/>
          <p:cNvPicPr>
            <a:picLocks noGrp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64" y="3810000"/>
            <a:ext cx="4544289" cy="29371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95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617" y="274638"/>
            <a:ext cx="8859983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Мероприятие,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приуроченного ко дню защиты детей «Безопасное детство». 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6"/>
          <a:stretch/>
        </p:blipFill>
        <p:spPr>
          <a:xfrm>
            <a:off x="325578" y="4502728"/>
            <a:ext cx="4066311" cy="2240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04" y="4003963"/>
            <a:ext cx="4260273" cy="27154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616" y="1482436"/>
            <a:ext cx="4260273" cy="2840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7855" y="1611554"/>
            <a:ext cx="3113572" cy="2075715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637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617" y="274638"/>
            <a:ext cx="8859983" cy="1143000"/>
          </a:xfrm>
        </p:spPr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Д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ень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безопасности дорожного движения, посвящённый  Дню семьи, любви и верности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778" y="1482436"/>
            <a:ext cx="1811689" cy="22721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394" y="3158836"/>
            <a:ext cx="2740914" cy="351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995" y="1482436"/>
            <a:ext cx="3786909" cy="2479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7746" y="4211782"/>
            <a:ext cx="4000498" cy="26462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Игровое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оборудование детских площадок 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(ООО «Зарница»)</a:t>
            </a:r>
            <a:endParaRPr lang="ru-RU" dirty="0" smtClean="0"/>
          </a:p>
        </p:txBody>
      </p:sp>
      <p:pic>
        <p:nvPicPr>
          <p:cNvPr id="29698" name="Picture 2" descr="C:\Users\Елена\Desktop\ДОУ ВСЕ\ФОТО\IMG-20160715-WA0027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7503" y="3429000"/>
            <a:ext cx="4422643" cy="3316982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29699" name="Picture 3" descr="C:\Users\Елена\Desktop\ДОУ ВСЕ\ФОТО\IMG-20160715-WA00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1" r="15398" b="23346"/>
          <a:stretch/>
        </p:blipFill>
        <p:spPr bwMode="auto">
          <a:xfrm>
            <a:off x="4716016" y="3501008"/>
            <a:ext cx="4168503" cy="3356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C:\Users\Елена\Desktop\ДОУ ВСЕ\ФОТО\IMG-20160715-WA003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1" t="49768" r="16917" b="16760"/>
          <a:stretch/>
        </p:blipFill>
        <p:spPr bwMode="auto">
          <a:xfrm>
            <a:off x="323528" y="764704"/>
            <a:ext cx="2520279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 descr="C:\Users\Елена\Desktop\ДОУ ВСЕ\ФОТО\IMG-20160715-WA00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3" t="-1" r="69631" b="72995"/>
          <a:stretch/>
        </p:blipFill>
        <p:spPr bwMode="auto">
          <a:xfrm>
            <a:off x="5766872" y="1378248"/>
            <a:ext cx="3173889" cy="2282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74"/>
          <a:stretch/>
        </p:blipFill>
        <p:spPr bwMode="auto">
          <a:xfrm rot="5400000">
            <a:off x="2966305" y="1442378"/>
            <a:ext cx="2661626" cy="2904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991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835" y="4293528"/>
            <a:ext cx="3020291" cy="243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MG-20171115-WA002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07"/>
          <a:stretch/>
        </p:blipFill>
        <p:spPr bwMode="auto">
          <a:xfrm>
            <a:off x="2881745" y="2423995"/>
            <a:ext cx="3001818" cy="262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" r="8613" b="33915"/>
          <a:stretch/>
        </p:blipFill>
        <p:spPr>
          <a:xfrm>
            <a:off x="110836" y="170871"/>
            <a:ext cx="3158838" cy="2630319"/>
          </a:xfrm>
        </p:spPr>
      </p:pic>
      <p:pic>
        <p:nvPicPr>
          <p:cNvPr id="10" name="Объект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2" t="8441" r="13990" b="4437"/>
          <a:stretch/>
        </p:blipFill>
        <p:spPr bwMode="auto">
          <a:xfrm rot="10800000">
            <a:off x="5479856" y="235525"/>
            <a:ext cx="3565236" cy="243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Объект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9" r="9373"/>
          <a:stretch/>
        </p:blipFill>
        <p:spPr bwMode="auto">
          <a:xfrm>
            <a:off x="5479856" y="4293528"/>
            <a:ext cx="3664144" cy="243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Результатом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работы по профилактике ДДТТ является победа на республиканском конкурсе «Зеленый огонек – 2018» 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C:\Users\Елена\Desktop\IMG-20180409-WA00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t="5008"/>
          <a:stretch>
            <a:fillRect/>
          </a:stretch>
        </p:blipFill>
        <p:spPr bwMode="auto">
          <a:xfrm>
            <a:off x="274993" y="1769305"/>
            <a:ext cx="4061480" cy="4827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3" descr="C:\Users\Елена\Desktop\IMG-20180407-WA004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3" b="13802"/>
          <a:stretch>
            <a:fillRect/>
          </a:stretch>
        </p:blipFill>
        <p:spPr bwMode="auto">
          <a:xfrm>
            <a:off x="5929744" y="1617816"/>
            <a:ext cx="3022278" cy="368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C:\Users\рябинушка\Desktop\КОНКУРС ПДД\ФОТО  ПДД\грамоты\IMG_3588.JPG"/>
          <p:cNvPicPr/>
          <p:nvPr/>
        </p:nvPicPr>
        <p:blipFill rotWithShape="1">
          <a:blip r:embed="rId4"/>
          <a:srcRect l="7994" r="7994"/>
          <a:stretch/>
        </p:blipFill>
        <p:spPr bwMode="auto">
          <a:xfrm>
            <a:off x="4461162" y="3990109"/>
            <a:ext cx="2937165" cy="263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45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СПАСИБО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ЗА ВНИМАНИЕ! 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82" y="4081408"/>
            <a:ext cx="4278272" cy="269345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10526" r="5610" b="7426"/>
          <a:stretch/>
        </p:blipFill>
        <p:spPr>
          <a:xfrm>
            <a:off x="0" y="748142"/>
            <a:ext cx="2661245" cy="324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0795" y="748143"/>
            <a:ext cx="2431473" cy="324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4013" y="748140"/>
            <a:ext cx="2431473" cy="324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3950" y="748138"/>
            <a:ext cx="2431473" cy="324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5487" y="3990108"/>
            <a:ext cx="4228514" cy="2693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02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138</Words>
  <Application>Microsoft Office PowerPoint</Application>
  <PresentationFormat>Экран (4:3)</PresentationFormat>
  <Paragraphs>20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Оформление по умолчанию</vt:lpstr>
      <vt:lpstr>МБДОУ «Красносельский детский сад «Рябинушка» 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 мод «Засветись» </vt:lpstr>
      <vt:lpstr>Постановки по профилактике детского дорожно-транспортного травматизма</vt:lpstr>
      <vt:lpstr>Театрализованные выступления с участием театра «Клаксон» </vt:lpstr>
      <vt:lpstr>Кулинарный конкурс среди родителей </vt:lpstr>
      <vt:lpstr>Повышение квалификации педагогов по ПДД  </vt:lpstr>
      <vt:lpstr>Семинар «С правилами дорожного движения нужно дружить с детства!» </vt:lpstr>
      <vt:lpstr>Республиканский семинар  «Эффективные формы работы ДОО по обучению детей безопасному поведению на дорогах»   </vt:lpstr>
      <vt:lpstr>Мероприятие, приуроченного ко дню защиты детей «Безопасное детство». </vt:lpstr>
      <vt:lpstr>День безопасности дорожного движения, посвящённый  Дню семьи, любви и верности</vt:lpstr>
      <vt:lpstr>Игровое оборудование детских площадок  (ООО «Зарница»)</vt:lpstr>
      <vt:lpstr>Презентация PowerPoint</vt:lpstr>
      <vt:lpstr>Результатом работы по профилактике ДДТТ является победа на республиканском конкурсе «Зеленый огонек – 2018» </vt:lpstr>
      <vt:lpstr>СПАСИБО ЗА ВНИМАНИЕ!  </vt:lpstr>
    </vt:vector>
  </TitlesOfParts>
  <Company>Poisk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174</cp:revision>
  <dcterms:created xsi:type="dcterms:W3CDTF">2009-06-02T03:41:31Z</dcterms:created>
  <dcterms:modified xsi:type="dcterms:W3CDTF">2018-08-09T06:36:28Z</dcterms:modified>
</cp:coreProperties>
</file>